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DF2A2-118D-42E4-B665-24FB603814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D9AEE0-A563-4464-A228-C06EFA47AC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0CCCDD-7F24-4543-BAF1-FF3E54A17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F039-C4C3-4C51-9EB7-402EAFA2C521}" type="datetimeFigureOut">
              <a:rPr lang="ar-SA" smtClean="0"/>
              <a:t>25/08/1446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3194BD-E71D-43DC-B303-169A3134E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1F580C-C87C-43EB-9E19-20CD0C1F7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3783-D298-4E7B-8CE5-B43AB74648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23439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A2DF1-FA5B-4175-A99D-2AFCD9E11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01A9CC-2894-47B8-B5FE-921FD24286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100A94-0AA1-40D9-90C1-027AEF797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F039-C4C3-4C51-9EB7-402EAFA2C521}" type="datetimeFigureOut">
              <a:rPr lang="ar-SA" smtClean="0"/>
              <a:t>25/08/1446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AA81E-52D7-493C-B8E8-359985CD9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0B17D5-9633-4179-881E-F44E8594C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3783-D298-4E7B-8CE5-B43AB74648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31159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E9EB81-9E1B-424A-9925-47D8A04932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46BB84-6E9B-4E13-8D31-6BA4D282BF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2C1D4B-CCF3-4C36-ACBC-1864E63FD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F039-C4C3-4C51-9EB7-402EAFA2C521}" type="datetimeFigureOut">
              <a:rPr lang="ar-SA" smtClean="0"/>
              <a:t>25/08/1446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E43152-2E1F-43F5-934D-5C36C40C3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1E0005-3D6A-415C-8982-92BFDD096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3783-D298-4E7B-8CE5-B43AB74648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30677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FF1ACF-5C01-48C0-9A10-57E828CF0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C922A3-FFD2-494A-9841-0A93D2F954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749595-1AF2-4B8F-9A59-3B3EAEBD4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F039-C4C3-4C51-9EB7-402EAFA2C521}" type="datetimeFigureOut">
              <a:rPr lang="ar-SA" smtClean="0"/>
              <a:t>25/08/1446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B00249-7B19-4DEF-9177-92D2DB7DD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D0281B-CC46-416F-8630-4A9CFE680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3783-D298-4E7B-8CE5-B43AB74648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48898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B4264-7A35-4B0B-A567-B5AA1FC01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9DBB7E-0F41-4C08-A674-47F5DA3F70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83D65E-38AB-4D97-AE6B-02981D6FE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F039-C4C3-4C51-9EB7-402EAFA2C521}" type="datetimeFigureOut">
              <a:rPr lang="ar-SA" smtClean="0"/>
              <a:t>25/08/1446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B0425C-7415-4A7B-BD9B-38015A7C1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687C18-E9C4-4CA2-8363-9B922C9C6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3783-D298-4E7B-8CE5-B43AB74648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63140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D6A76-0812-4CCB-8838-F8FF0D867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2D8927-4116-449E-A533-CBC35D17E2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B3A0F1-E2C2-4D71-929E-4E0415358A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CF2B50-41A9-43AC-BEFB-902E95940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F039-C4C3-4C51-9EB7-402EAFA2C521}" type="datetimeFigureOut">
              <a:rPr lang="ar-SA" smtClean="0"/>
              <a:t>25/08/1446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A8FA22-37FB-467E-9D9A-29AC1AA07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FF72D6-80CA-4490-9625-C8C114F6C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3783-D298-4E7B-8CE5-B43AB74648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9739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938E40-1B06-400A-BC72-9449C296A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19B39D-1B72-4502-96E5-3E4556A936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A49848-A7BB-4B3E-A80F-B04D2E5916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3FAF48-796D-4DE4-8DAF-87EA90BEAF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D51AAA-B62A-4017-8F7F-4A07E56DC2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0C2C04-BE6A-414C-BC87-45811E31F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F039-C4C3-4C51-9EB7-402EAFA2C521}" type="datetimeFigureOut">
              <a:rPr lang="ar-SA" smtClean="0"/>
              <a:t>25/08/1446</a:t>
            </a:fld>
            <a:endParaRPr lang="ar-S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ACCCE8-C3F5-4F39-8988-D0017D6EC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26AD34-559E-41B2-8300-A5229E690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3783-D298-4E7B-8CE5-B43AB74648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33581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C1E44-1E5B-40E8-873E-11C4E60BD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F83DF8-E959-4DBA-AA14-8019E8491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F039-C4C3-4C51-9EB7-402EAFA2C521}" type="datetimeFigureOut">
              <a:rPr lang="ar-SA" smtClean="0"/>
              <a:t>25/08/1446</a:t>
            </a:fld>
            <a:endParaRPr lang="ar-S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939534-2A13-4B62-839A-F1277D708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4C99CA-0A22-46A4-8B00-5F38B2F65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3783-D298-4E7B-8CE5-B43AB74648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46084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D6FBED-3A0C-49E9-9BC8-DFC518120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F039-C4C3-4C51-9EB7-402EAFA2C521}" type="datetimeFigureOut">
              <a:rPr lang="ar-SA" smtClean="0"/>
              <a:t>25/08/1446</a:t>
            </a:fld>
            <a:endParaRPr lang="ar-S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2E688D-D9BD-49E3-BC50-F757381A4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31815C-9FD3-46E7-8197-56AA986E3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3783-D298-4E7B-8CE5-B43AB74648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63286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4C977-A4A3-4B74-8D46-68B13F2EE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DEC78B-C8D7-46A1-87B0-2DADBA0971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49E2A1-720F-44E4-BDD1-8B280B54F0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F61717-D5C0-4528-B9BF-9A346C265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F039-C4C3-4C51-9EB7-402EAFA2C521}" type="datetimeFigureOut">
              <a:rPr lang="ar-SA" smtClean="0"/>
              <a:t>25/08/1446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5B4D06-A583-4969-A4D7-6569E9B2A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4B5A1E-0E5F-4CA5-87CC-8BF044158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3783-D298-4E7B-8CE5-B43AB74648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32653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880EA-2E68-4775-B2D0-7792D85DF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ED4A05-9812-4A11-8633-8E7D5F78F6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04F08A-8F21-4F12-80C1-4C15C59F22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D311D-2209-4EC9-BE73-4E475F110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F039-C4C3-4C51-9EB7-402EAFA2C521}" type="datetimeFigureOut">
              <a:rPr lang="ar-SA" smtClean="0"/>
              <a:t>25/08/1446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FAB54E-F478-4368-80FD-72340B3FE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34D137-E27E-452D-8526-161B09A1D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3783-D298-4E7B-8CE5-B43AB74648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359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B46E06-5CEC-462C-8A3D-DCB8ED0FB4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1C5BB4-C1F9-43E5-8D8C-4761A3B963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A6B028-913B-433A-8D9B-1115492FD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BF039-C4C3-4C51-9EB7-402EAFA2C521}" type="datetimeFigureOut">
              <a:rPr lang="ar-SA" smtClean="0"/>
              <a:t>25/08/1446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0BC3B9-5935-4220-903A-F539E8A26B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A0D9A5-CF44-46BF-99AD-240AC701C9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F3783-D298-4E7B-8CE5-B43AB746480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04379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Windows API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4000"/>
            <a:ext cx="10515600" cy="4322763"/>
          </a:xfrm>
        </p:spPr>
        <p:txBody>
          <a:bodyPr/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Windows API (Windows Application Programming Interface) is a set of functions provided by the Windows operating system to interact with system components, such as process management, files, memory, networking, and the user interface. 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These functions are called by programs to perform specific operations within the system.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8279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Examples: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4000"/>
            <a:ext cx="10515600" cy="4322763"/>
          </a:xfrm>
        </p:spPr>
        <p:txBody>
          <a:bodyPr/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Malware uses the Windows API to perform malicious operations, such as:</a:t>
            </a:r>
          </a:p>
          <a:p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Creating new malicious processes via </a:t>
            </a:r>
            <a:r>
              <a:rPr lang="en-US" sz="1600" b="1" dirty="0" err="1">
                <a:latin typeface="Poppins" panose="00000500000000000000" pitchFamily="2" charset="0"/>
                <a:cs typeface="Poppins" panose="00000500000000000000" pitchFamily="2" charset="0"/>
              </a:rPr>
              <a:t>CreateProcess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 or </a:t>
            </a:r>
            <a:r>
              <a:rPr lang="en-US" sz="1600" b="1" dirty="0" err="1">
                <a:latin typeface="Poppins" panose="00000500000000000000" pitchFamily="2" charset="0"/>
                <a:cs typeface="Poppins" panose="00000500000000000000" pitchFamily="2" charset="0"/>
              </a:rPr>
              <a:t>ShellExecute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.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Loading malicious DLLs via </a:t>
            </a:r>
            <a:r>
              <a:rPr lang="en-US" sz="1600" b="1" dirty="0" err="1">
                <a:latin typeface="Poppins" panose="00000500000000000000" pitchFamily="2" charset="0"/>
                <a:cs typeface="Poppins" panose="00000500000000000000" pitchFamily="2" charset="0"/>
              </a:rPr>
              <a:t>LoadLibrary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.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Manipulating memory via </a:t>
            </a:r>
            <a:r>
              <a:rPr lang="en-US" sz="1600" b="1" dirty="0" err="1">
                <a:latin typeface="Poppins" panose="00000500000000000000" pitchFamily="2" charset="0"/>
                <a:cs typeface="Poppins" panose="00000500000000000000" pitchFamily="2" charset="0"/>
              </a:rPr>
              <a:t>VirtualAllocEx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 and </a:t>
            </a:r>
            <a:r>
              <a:rPr lang="en-US" sz="1600" b="1" dirty="0" err="1">
                <a:latin typeface="Poppins" panose="00000500000000000000" pitchFamily="2" charset="0"/>
                <a:cs typeface="Poppins" panose="00000500000000000000" pitchFamily="2" charset="0"/>
              </a:rPr>
              <a:t>WriteProcessMemory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 (to inject code into other processes).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Hiding processes via </a:t>
            </a:r>
            <a:r>
              <a:rPr lang="en-US" sz="1600" b="1" dirty="0" err="1">
                <a:latin typeface="Poppins" panose="00000500000000000000" pitchFamily="2" charset="0"/>
                <a:cs typeface="Poppins" panose="00000500000000000000" pitchFamily="2" charset="0"/>
              </a:rPr>
              <a:t>NtQuerySystemInformation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.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Creating A ransomware Via </a:t>
            </a:r>
            <a:r>
              <a:rPr lang="en-US" sz="1600" b="1" dirty="0" err="1">
                <a:latin typeface="Poppins" panose="00000500000000000000" pitchFamily="2" charset="0"/>
                <a:cs typeface="Poppins" panose="00000500000000000000" pitchFamily="2" charset="0"/>
              </a:rPr>
              <a:t>CryptEncrypt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.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Modify the system registry to plant malware Via </a:t>
            </a:r>
            <a:r>
              <a:rPr lang="en-US" sz="1600" b="1" dirty="0" err="1">
                <a:latin typeface="Poppins" panose="00000500000000000000" pitchFamily="2" charset="0"/>
                <a:cs typeface="Poppins" panose="00000500000000000000" pitchFamily="2" charset="0"/>
              </a:rPr>
              <a:t>RegSetValueEx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.</a:t>
            </a:r>
            <a:endParaRPr lang="ar-SA" sz="1600" b="1" dirty="0">
              <a:latin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036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Windows API libraries and their basic functions: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4000"/>
            <a:ext cx="10515600" cy="4322763"/>
          </a:xfrm>
        </p:spPr>
        <p:txBody>
          <a:bodyPr/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Kernel32.dll:</a:t>
            </a:r>
          </a:p>
          <a:p>
            <a:pPr lvl="1"/>
            <a:r>
              <a:rPr lang="en-US" sz="1600" dirty="0">
                <a:latin typeface="Poppins" panose="00000500000000000000" pitchFamily="2" charset="0"/>
              </a:rPr>
              <a:t>Dealing with processes, memory, files, input/output, and basic system services.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Ntdll.dll (Native API):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Direct interaction with the kernel (Kernel Mode), providing undocumented functions used by malware and reverse engineering.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Advapi32.dll (Advanced API):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Security policy management, Windows Registry, and service control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User32.dll (User Interface API):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Dealing with graphical interfaces, Windows, keyboard and mouse.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Ws2_32.dll (Windows Socket API):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Dealing with networks, establishing TCP/IP connections, receiving and sending data.</a:t>
            </a:r>
          </a:p>
        </p:txBody>
      </p:sp>
    </p:spTree>
    <p:extLst>
      <p:ext uri="{BB962C8B-B14F-4D97-AF65-F5344CB8AC3E}">
        <p14:creationId xmlns:p14="http://schemas.microsoft.com/office/powerpoint/2010/main" val="7107425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236</Words>
  <Application>Microsoft Office PowerPoint</Application>
  <PresentationFormat>Widescreen</PresentationFormat>
  <Paragraphs>23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Poppins</vt:lpstr>
      <vt:lpstr>Office Theme</vt:lpstr>
      <vt:lpstr>Windows API</vt:lpstr>
      <vt:lpstr>Examples:</vt:lpstr>
      <vt:lpstr>Windows API libraries and their basic functions: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Analyze PE file</dc:title>
  <dc:creator>Moooha Fawze</dc:creator>
  <cp:lastModifiedBy>Moooha Fawze</cp:lastModifiedBy>
  <cp:revision>11</cp:revision>
  <dcterms:created xsi:type="dcterms:W3CDTF">2025-02-22T21:12:10Z</dcterms:created>
  <dcterms:modified xsi:type="dcterms:W3CDTF">2025-02-23T17:14:15Z</dcterms:modified>
</cp:coreProperties>
</file>